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69AC7-A11E-4111-A148-6AED2D2B4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97A3B6-F1D8-4FE8-8B59-DF65131C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4FF32C-38EA-4A81-AD92-44D39664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D517DF-9226-4E5B-AA09-5BCBBC84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45F2D-DFB0-4F32-8114-982BB956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3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F4B9B-A6C7-4264-B326-F3781E67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2BF8A5-CBC7-4D49-9B48-DFF8893D7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2A72BD-3EC0-40CE-BA42-DECEF43E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CF80A0-24DA-48DE-9335-1BE04C7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59D63A-E4ED-46F8-9958-A61F2FD2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91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DAAF6EA-5CB6-4D9D-9B3D-4F8BB081B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A635B0-C863-46F0-AEB3-2815C88C6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67DAE8-1288-4F86-A3A7-C9FCAD58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746693-F749-4E7A-9C4B-64C06524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E00D2B-C132-4953-A5E0-3A5C46CF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0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41BCB-0619-43B8-89FA-6456A9E9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ECF7F7-27D9-47C0-98DF-054A6A340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DF98A1-24B6-4C56-9E07-0DBE2F61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CE11A8-5A3F-479D-A533-887D0867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13F239-DF7F-48BA-A84C-38DBA24C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44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E1891-AAEF-402C-A598-B090377A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E79613-A6C4-4E48-8AAC-81FAF2726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C9488-98A9-4FBE-A4E5-B86DAF84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E959BC-C86A-4A84-9A5F-C79A4996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7B36ED-0FA9-4DC4-8F56-F50D3DC9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8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38289-7EC6-46BE-B98F-39D0221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408050-B421-4006-B361-30A57F07F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46BF1D-12A0-47C5-B45B-3B7AFA3CE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3C4DA6-6FA3-4F6F-B832-F717C6D5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7CFA26-A052-46F8-812E-5F45BF34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386F4A-7901-4800-BA56-56F40DE6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72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9B0BC-006D-4977-8D96-FE16B544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E8E65-CD30-4ABB-B29C-2DB741774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95BDB5-DA96-49A7-81C0-D9A06F966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1E67C16-6FFF-4FBC-9828-F03FD1729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F734478-EEAB-4F37-AC9A-E123A6D9F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B7F348-D6B8-4333-8E53-528CF5FE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8F6901-5A3C-4CC9-9B8C-8CE8919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BF8E46-2B61-49E3-ADBB-95A757ED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2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475CF4-B125-4945-9FD9-D60BC01E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B7E3EB-9513-475E-AC59-5EF08FE2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1969DE-10CA-49F7-89CD-00249C6A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99648E-3B81-4764-AE82-D1844655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53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4FB92A-2DB0-49D1-89A0-746217D6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96CA093-5CBC-4334-B9CD-5ACF5E47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AF514E-CEAC-468F-AE12-E7AD2683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45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3EE8B-45CA-4725-B5D1-DBE95503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9DFB0-28BE-4032-A9E7-0FF529BA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E827F3-4026-4582-ADDB-C928083D6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FBD8C-D9AB-4AFA-A82F-D49146F1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D1D54D-4DD6-4560-91E7-1D5C103B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7CA716-4D72-4833-9564-85DDA3D0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28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39B44-A0CA-4C36-BF8B-28C24B0B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2B6E27D-3553-4933-8EB6-0E10C657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7C38C1-21B2-468F-BBA4-0F5D57801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9C3429-5B05-4164-A44E-51DF919D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6E6C3-F514-4710-9474-2C68D11F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A3CBB5-1271-4654-8228-C0B2BE72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6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602359-8F10-47E7-9BB0-929A98B0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431490-819D-4004-9424-759494B2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77952-AD75-4740-890D-E436C4EF5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7014-0F87-48C2-A027-48BCEAF6E01E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6A980F-F229-48E2-AD0B-AAC4B878D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68364A-D43E-4949-9DE6-47E06C07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2DA6-2C1B-4507-AB10-C6C954F4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40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2F864CA-E6CE-48E3-90AF-B57483EA7D75}"/>
              </a:ext>
            </a:extLst>
          </p:cNvPr>
          <p:cNvGrpSpPr/>
          <p:nvPr/>
        </p:nvGrpSpPr>
        <p:grpSpPr>
          <a:xfrm>
            <a:off x="-92765" y="0"/>
            <a:ext cx="12284765" cy="6858000"/>
            <a:chOff x="67890" y="0"/>
            <a:chExt cx="12124110" cy="6848473"/>
          </a:xfrm>
        </p:grpSpPr>
        <p:pic>
          <p:nvPicPr>
            <p:cNvPr id="3104" name="Picture 32" descr="ボタンと刺しゅうのイラストフレーム（枠）">
              <a:extLst>
                <a:ext uri="{FF2B5EF4-FFF2-40B4-BE49-F238E27FC236}">
                  <a16:creationId xmlns:a16="http://schemas.microsoft.com/office/drawing/2014/main" id="{2F30B2D9-87B5-4E84-AA50-874D9A20C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16597" y="-1648707"/>
              <a:ext cx="6848473" cy="1014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2" descr="ボタンと刺しゅうのイラストフレーム（枠）">
              <a:extLst>
                <a:ext uri="{FF2B5EF4-FFF2-40B4-BE49-F238E27FC236}">
                  <a16:creationId xmlns:a16="http://schemas.microsoft.com/office/drawing/2014/main" id="{BC96C106-747C-4429-8367-61970C2C6A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30"/>
            <a:stretch/>
          </p:blipFill>
          <p:spPr bwMode="auto">
            <a:xfrm rot="5400000">
              <a:off x="7572064" y="2228538"/>
              <a:ext cx="6848473" cy="239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63C2BF2E-D2AB-4B38-85D8-E817A8E670D8}"/>
              </a:ext>
            </a:extLst>
          </p:cNvPr>
          <p:cNvSpPr/>
          <p:nvPr/>
        </p:nvSpPr>
        <p:spPr>
          <a:xfrm>
            <a:off x="8905144" y="1229710"/>
            <a:ext cx="2812487" cy="5283378"/>
          </a:xfrm>
          <a:prstGeom prst="roundRect">
            <a:avLst/>
          </a:prstGeom>
          <a:solidFill>
            <a:srgbClr val="70AD47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F98167D-9967-42D2-98E0-78FC50A3A5DB}"/>
              </a:ext>
            </a:extLst>
          </p:cNvPr>
          <p:cNvSpPr/>
          <p:nvPr/>
        </p:nvSpPr>
        <p:spPr>
          <a:xfrm>
            <a:off x="6012156" y="1250576"/>
            <a:ext cx="2812487" cy="5283378"/>
          </a:xfrm>
          <a:prstGeom prst="roundRect">
            <a:avLst/>
          </a:prstGeom>
          <a:solidFill>
            <a:srgbClr val="70AD47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F8A58FC8-F319-4937-A0E0-3DE566A14164}"/>
              </a:ext>
            </a:extLst>
          </p:cNvPr>
          <p:cNvSpPr/>
          <p:nvPr/>
        </p:nvSpPr>
        <p:spPr>
          <a:xfrm>
            <a:off x="3129350" y="1250576"/>
            <a:ext cx="2822271" cy="5283378"/>
          </a:xfrm>
          <a:prstGeom prst="roundRect">
            <a:avLst/>
          </a:prstGeom>
          <a:solidFill>
            <a:srgbClr val="70AD47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936B9F51-12F4-4F88-914C-72E931A7D65C}"/>
              </a:ext>
            </a:extLst>
          </p:cNvPr>
          <p:cNvSpPr/>
          <p:nvPr/>
        </p:nvSpPr>
        <p:spPr>
          <a:xfrm>
            <a:off x="266834" y="1229710"/>
            <a:ext cx="2812487" cy="5283378"/>
          </a:xfrm>
          <a:prstGeom prst="roundRect">
            <a:avLst/>
          </a:prstGeom>
          <a:solidFill>
            <a:srgbClr val="70AD47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9" name="図 11">
            <a:extLst>
              <a:ext uri="{FF2B5EF4-FFF2-40B4-BE49-F238E27FC236}">
                <a16:creationId xmlns:a16="http://schemas.microsoft.com/office/drawing/2014/main" id="{C2395B97-D667-4B8D-9569-35FB71272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/>
        </p:blipFill>
        <p:spPr bwMode="auto">
          <a:xfrm>
            <a:off x="7180911" y="1737704"/>
            <a:ext cx="1327553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図 13">
            <a:extLst>
              <a:ext uri="{FF2B5EF4-FFF2-40B4-BE49-F238E27FC236}">
                <a16:creationId xmlns:a16="http://schemas.microsoft.com/office/drawing/2014/main" id="{812F091D-1320-4999-B5BA-9EED4292E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"/>
          <a:stretch/>
        </p:blipFill>
        <p:spPr bwMode="auto">
          <a:xfrm>
            <a:off x="10158109" y="1697770"/>
            <a:ext cx="1330169" cy="41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図 10">
            <a:extLst>
              <a:ext uri="{FF2B5EF4-FFF2-40B4-BE49-F238E27FC236}">
                <a16:creationId xmlns:a16="http://schemas.microsoft.com/office/drawing/2014/main" id="{94D1CC05-697E-4643-BEEF-B24FB6B2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87" y="1737704"/>
            <a:ext cx="1585113" cy="36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0BAE9A9F-6618-4402-9CAD-096EDBD0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9" y="1282572"/>
            <a:ext cx="2780979" cy="509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①腰回し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右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回り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左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回り</a:t>
            </a:r>
            <a:endParaRPr kumimoji="0"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各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回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腰を中心に大きく回す。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骨盤に手を当てて、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骨盤の位置や動きを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確認しながら行いましょう！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80AAEC2-C3E5-4AB9-A72F-02F3D013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693" y="1250576"/>
            <a:ext cx="29194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②片足立ち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左右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各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30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秒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CC26DEF-5698-4796-92F2-F617083F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106" y="1250576"/>
            <a:ext cx="2211772" cy="154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③かかと上げ</a:t>
            </a:r>
            <a:endParaRPr kumimoji="0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秒</a:t>
            </a:r>
            <a:endParaRPr kumimoji="0"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2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セット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A27BCF1-280B-41B3-9659-5EBFD394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316" y="1282572"/>
            <a:ext cx="2486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④つま先上げ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秒</a:t>
            </a:r>
            <a:endParaRPr kumimoji="0"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セット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9DBCDE5-55E7-4514-AE8A-9EE5D9C62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610" y="6013306"/>
            <a:ext cx="2477179" cy="36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※前方への転倒に注意※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4FCA463A-E087-4631-AB6E-ECEAC8B8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486" y="5692975"/>
            <a:ext cx="242190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※後方への転倒に注意※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3B37C64-C8F3-47EF-AC15-01417DDD6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0449" y="5865756"/>
            <a:ext cx="3289556" cy="8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※バランスが取りにくい場合、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支え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を使いましょう</a:t>
            </a:r>
            <a:r>
              <a:rPr kumimoji="0" lang="ja-JP" altLang="en-US" sz="16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！</a:t>
            </a: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1D4E225-4961-4679-BCD8-F4F34F82E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402" y="-129450"/>
            <a:ext cx="6562379" cy="161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360249" rIns="539580" bIns="4507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※転倒に注意しながら、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危ない場合は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手すりやしっかりとした机を支えにし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て</a:t>
            </a: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行いましょう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kumimoji="0" lang="en-US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D3457E81-E666-420B-9594-2AF47193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5F5158E9-2ECE-43A8-9C57-812D8220A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ja-JP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0" lang="en-US" altLang="ja-JP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0F89D7B0-B83B-44F9-B7E0-B8128EBB5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60816201-5794-4759-9F4E-8483B588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DCE3F57A-2EF3-4174-A140-8250F581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B4088105-A015-4C63-A98E-CD502C6B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0EFAF1D2-EE6B-42D2-8BB9-7A21667B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4F4D457F-C4E0-41DE-BDE2-40BCA0A9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59A2FCBD-32AA-4A8E-8FA9-1DBD632BF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0" name="スクロール: 横 15">
            <a:extLst>
              <a:ext uri="{FF2B5EF4-FFF2-40B4-BE49-F238E27FC236}">
                <a16:creationId xmlns:a16="http://schemas.microsoft.com/office/drawing/2014/main" id="{CAC0E158-D116-45E4-AE84-12CF20EDE9A8}"/>
              </a:ext>
            </a:extLst>
          </p:cNvPr>
          <p:cNvSpPr>
            <a:spLocks/>
          </p:cNvSpPr>
          <p:nvPr/>
        </p:nvSpPr>
        <p:spPr bwMode="auto">
          <a:xfrm>
            <a:off x="349189" y="222261"/>
            <a:ext cx="5406729" cy="899890"/>
          </a:xfrm>
          <a:custGeom>
            <a:avLst/>
            <a:gdLst>
              <a:gd name="T0" fmla="*/ 0 w 3943350"/>
              <a:gd name="T1" fmla="*/ 130969 h 790575"/>
              <a:gd name="T2" fmla="*/ 73244 w 3943350"/>
              <a:gd name="T3" fmla="*/ 87313 h 790575"/>
              <a:gd name="T4" fmla="*/ 5698894 w 3943350"/>
              <a:gd name="T5" fmla="*/ 87313 h 790575"/>
              <a:gd name="T6" fmla="*/ 5698894 w 3943350"/>
              <a:gd name="T7" fmla="*/ 43656 h 790575"/>
              <a:gd name="T8" fmla="*/ 5772138 w 3943350"/>
              <a:gd name="T9" fmla="*/ 0 h 790575"/>
              <a:gd name="T10" fmla="*/ 5845382 w 3943350"/>
              <a:gd name="T11" fmla="*/ 43656 h 790575"/>
              <a:gd name="T12" fmla="*/ 5845382 w 3943350"/>
              <a:gd name="T13" fmla="*/ 567531 h 790575"/>
              <a:gd name="T14" fmla="*/ 5772138 w 3943350"/>
              <a:gd name="T15" fmla="*/ 611187 h 790575"/>
              <a:gd name="T16" fmla="*/ 146488 w 3943350"/>
              <a:gd name="T17" fmla="*/ 611187 h 790575"/>
              <a:gd name="T18" fmla="*/ 146488 w 3943350"/>
              <a:gd name="T19" fmla="*/ 654844 h 790575"/>
              <a:gd name="T20" fmla="*/ 73244 w 3943350"/>
              <a:gd name="T21" fmla="*/ 698500 h 790575"/>
              <a:gd name="T22" fmla="*/ 0 w 3943350"/>
              <a:gd name="T23" fmla="*/ 654844 h 790575"/>
              <a:gd name="T24" fmla="*/ 0 w 3943350"/>
              <a:gd name="T25" fmla="*/ 130969 h 790575"/>
              <a:gd name="T26" fmla="*/ 5698894 w 3943350"/>
              <a:gd name="T27" fmla="*/ 87313 h 790575"/>
              <a:gd name="T28" fmla="*/ 5772138 w 3943350"/>
              <a:gd name="T29" fmla="*/ 87313 h 790575"/>
              <a:gd name="T30" fmla="*/ 5845382 w 3943350"/>
              <a:gd name="T31" fmla="*/ 43656 h 790575"/>
              <a:gd name="T32" fmla="*/ 5772138 w 3943350"/>
              <a:gd name="T33" fmla="*/ 87313 h 790575"/>
              <a:gd name="T34" fmla="*/ 5772138 w 3943350"/>
              <a:gd name="T35" fmla="*/ 43656 h 790575"/>
              <a:gd name="T36" fmla="*/ 5735517 w 3943350"/>
              <a:gd name="T37" fmla="*/ 65484 h 790575"/>
              <a:gd name="T38" fmla="*/ 5698896 w 3943350"/>
              <a:gd name="T39" fmla="*/ 43656 h 790575"/>
              <a:gd name="T40" fmla="*/ 73244 w 3943350"/>
              <a:gd name="T41" fmla="*/ 174625 h 790575"/>
              <a:gd name="T42" fmla="*/ 73244 w 3943350"/>
              <a:gd name="T43" fmla="*/ 130969 h 790575"/>
              <a:gd name="T44" fmla="*/ 109865 w 3943350"/>
              <a:gd name="T45" fmla="*/ 109141 h 790575"/>
              <a:gd name="T46" fmla="*/ 146486 w 3943350"/>
              <a:gd name="T47" fmla="*/ 130969 h 790575"/>
              <a:gd name="T48" fmla="*/ 73242 w 3943350"/>
              <a:gd name="T49" fmla="*/ 174625 h 790575"/>
              <a:gd name="T50" fmla="*/ -1 w 3943350"/>
              <a:gd name="T51" fmla="*/ 130969 h 790575"/>
              <a:gd name="T52" fmla="*/ 146488 w 3943350"/>
              <a:gd name="T53" fmla="*/ 130969 h 790575"/>
              <a:gd name="T54" fmla="*/ 146488 w 3943350"/>
              <a:gd name="T55" fmla="*/ 611187 h 79057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43350"/>
              <a:gd name="T85" fmla="*/ 0 h 790575"/>
              <a:gd name="T86" fmla="*/ 3943350 w 3943350"/>
              <a:gd name="T87" fmla="*/ 790575 h 79057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43350" h="790575" stroke="0" extrusionOk="0">
                <a:moveTo>
                  <a:pt x="3943350" y="49411"/>
                </a:moveTo>
                <a:cubicBezTo>
                  <a:pt x="3933839" y="58037"/>
                  <a:pt x="3921018" y="78009"/>
                  <a:pt x="3893939" y="98822"/>
                </a:cubicBezTo>
                <a:cubicBezTo>
                  <a:pt x="3892062" y="80362"/>
                  <a:pt x="3891749" y="59058"/>
                  <a:pt x="3893939" y="49411"/>
                </a:cubicBezTo>
                <a:cubicBezTo>
                  <a:pt x="3893957" y="61752"/>
                  <a:pt x="3884225" y="72915"/>
                  <a:pt x="3869234" y="74116"/>
                </a:cubicBezTo>
                <a:cubicBezTo>
                  <a:pt x="3856868" y="72141"/>
                  <a:pt x="3844133" y="64352"/>
                  <a:pt x="3844529" y="49411"/>
                </a:cubicBezTo>
                <a:cubicBezTo>
                  <a:pt x="3844264" y="64895"/>
                  <a:pt x="3842285" y="83627"/>
                  <a:pt x="3844528" y="98822"/>
                </a:cubicBezTo>
                <a:cubicBezTo>
                  <a:pt x="3453581" y="161770"/>
                  <a:pt x="449088" y="204853"/>
                  <a:pt x="49411" y="98822"/>
                </a:cubicBezTo>
                <a:cubicBezTo>
                  <a:pt x="20980" y="96873"/>
                  <a:pt x="176" y="120123"/>
                  <a:pt x="0" y="148233"/>
                </a:cubicBezTo>
                <a:cubicBezTo>
                  <a:pt x="12430" y="428834"/>
                  <a:pt x="46832" y="677027"/>
                  <a:pt x="0" y="741164"/>
                </a:cubicBezTo>
                <a:cubicBezTo>
                  <a:pt x="-610" y="769161"/>
                  <a:pt x="19152" y="792706"/>
                  <a:pt x="49411" y="790575"/>
                </a:cubicBezTo>
                <a:cubicBezTo>
                  <a:pt x="76897" y="789746"/>
                  <a:pt x="99194" y="769788"/>
                  <a:pt x="98822" y="741164"/>
                </a:cubicBezTo>
                <a:cubicBezTo>
                  <a:pt x="96318" y="735340"/>
                  <a:pt x="100810" y="705158"/>
                  <a:pt x="98822" y="691753"/>
                </a:cubicBezTo>
                <a:cubicBezTo>
                  <a:pt x="1457902" y="810679"/>
                  <a:pt x="2864620" y="681699"/>
                  <a:pt x="3893939" y="691753"/>
                </a:cubicBezTo>
                <a:cubicBezTo>
                  <a:pt x="3924443" y="688403"/>
                  <a:pt x="3946104" y="670891"/>
                  <a:pt x="3943350" y="642342"/>
                </a:cubicBezTo>
                <a:cubicBezTo>
                  <a:pt x="3890975" y="560878"/>
                  <a:pt x="3919829" y="150890"/>
                  <a:pt x="3943350" y="49411"/>
                </a:cubicBezTo>
                <a:close/>
                <a:moveTo>
                  <a:pt x="49411" y="197644"/>
                </a:moveTo>
                <a:cubicBezTo>
                  <a:pt x="75247" y="193412"/>
                  <a:pt x="96969" y="176587"/>
                  <a:pt x="98822" y="148233"/>
                </a:cubicBezTo>
                <a:cubicBezTo>
                  <a:pt x="100936" y="135353"/>
                  <a:pt x="87348" y="125742"/>
                  <a:pt x="74117" y="123528"/>
                </a:cubicBezTo>
                <a:cubicBezTo>
                  <a:pt x="59085" y="124569"/>
                  <a:pt x="47136" y="134815"/>
                  <a:pt x="49412" y="148233"/>
                </a:cubicBezTo>
                <a:cubicBezTo>
                  <a:pt x="50063" y="162437"/>
                  <a:pt x="48843" y="182216"/>
                  <a:pt x="49411" y="197644"/>
                </a:cubicBezTo>
                <a:close/>
              </a:path>
              <a:path w="3943350" h="790575" stroke="0" extrusionOk="0">
                <a:moveTo>
                  <a:pt x="49411" y="197644"/>
                </a:moveTo>
                <a:cubicBezTo>
                  <a:pt x="77174" y="198478"/>
                  <a:pt x="99805" y="175663"/>
                  <a:pt x="98822" y="148233"/>
                </a:cubicBezTo>
                <a:cubicBezTo>
                  <a:pt x="99092" y="133655"/>
                  <a:pt x="87719" y="124726"/>
                  <a:pt x="74117" y="123528"/>
                </a:cubicBezTo>
                <a:cubicBezTo>
                  <a:pt x="60998" y="126119"/>
                  <a:pt x="48654" y="133795"/>
                  <a:pt x="49412" y="148233"/>
                </a:cubicBezTo>
                <a:cubicBezTo>
                  <a:pt x="49638" y="164901"/>
                  <a:pt x="48899" y="180430"/>
                  <a:pt x="49411" y="197644"/>
                </a:cubicBezTo>
                <a:close/>
                <a:moveTo>
                  <a:pt x="3893939" y="98822"/>
                </a:moveTo>
                <a:cubicBezTo>
                  <a:pt x="3925237" y="101274"/>
                  <a:pt x="3941899" y="75190"/>
                  <a:pt x="3943350" y="49411"/>
                </a:cubicBezTo>
                <a:cubicBezTo>
                  <a:pt x="3943278" y="23102"/>
                  <a:pt x="3919890" y="3502"/>
                  <a:pt x="3893939" y="0"/>
                </a:cubicBezTo>
                <a:cubicBezTo>
                  <a:pt x="3864844" y="-2872"/>
                  <a:pt x="3842400" y="23286"/>
                  <a:pt x="3844528" y="49411"/>
                </a:cubicBezTo>
                <a:cubicBezTo>
                  <a:pt x="3842945" y="63857"/>
                  <a:pt x="3854917" y="73494"/>
                  <a:pt x="3869233" y="74116"/>
                </a:cubicBezTo>
                <a:cubicBezTo>
                  <a:pt x="3882032" y="73613"/>
                  <a:pt x="3891716" y="64078"/>
                  <a:pt x="3893938" y="49411"/>
                </a:cubicBezTo>
                <a:cubicBezTo>
                  <a:pt x="3894917" y="66284"/>
                  <a:pt x="3894197" y="82483"/>
                  <a:pt x="3893939" y="98822"/>
                </a:cubicBezTo>
                <a:close/>
              </a:path>
              <a:path w="3943350" h="790575" fill="none" extrusionOk="0">
                <a:moveTo>
                  <a:pt x="0" y="148233"/>
                </a:moveTo>
                <a:cubicBezTo>
                  <a:pt x="-1073" y="120927"/>
                  <a:pt x="18296" y="97013"/>
                  <a:pt x="49411" y="98822"/>
                </a:cubicBezTo>
                <a:cubicBezTo>
                  <a:pt x="688775" y="165302"/>
                  <a:pt x="3006682" y="34552"/>
                  <a:pt x="3844528" y="98822"/>
                </a:cubicBezTo>
                <a:cubicBezTo>
                  <a:pt x="3845781" y="81547"/>
                  <a:pt x="3843056" y="56866"/>
                  <a:pt x="3844528" y="49411"/>
                </a:cubicBezTo>
                <a:cubicBezTo>
                  <a:pt x="3844062" y="23854"/>
                  <a:pt x="3866497" y="631"/>
                  <a:pt x="3893939" y="0"/>
                </a:cubicBezTo>
                <a:cubicBezTo>
                  <a:pt x="3919092" y="-1931"/>
                  <a:pt x="3940813" y="17635"/>
                  <a:pt x="3943350" y="49411"/>
                </a:cubicBezTo>
                <a:cubicBezTo>
                  <a:pt x="3975585" y="214836"/>
                  <a:pt x="3958437" y="483429"/>
                  <a:pt x="3943350" y="642342"/>
                </a:cubicBezTo>
                <a:cubicBezTo>
                  <a:pt x="3947717" y="672580"/>
                  <a:pt x="3918064" y="689467"/>
                  <a:pt x="3893939" y="691753"/>
                </a:cubicBezTo>
                <a:cubicBezTo>
                  <a:pt x="2192074" y="690816"/>
                  <a:pt x="1951826" y="763980"/>
                  <a:pt x="98822" y="691753"/>
                </a:cubicBezTo>
                <a:cubicBezTo>
                  <a:pt x="101336" y="714413"/>
                  <a:pt x="102511" y="723183"/>
                  <a:pt x="98822" y="741164"/>
                </a:cubicBezTo>
                <a:cubicBezTo>
                  <a:pt x="103071" y="767157"/>
                  <a:pt x="78108" y="790146"/>
                  <a:pt x="49411" y="790575"/>
                </a:cubicBezTo>
                <a:cubicBezTo>
                  <a:pt x="18945" y="791122"/>
                  <a:pt x="-1239" y="764695"/>
                  <a:pt x="0" y="741164"/>
                </a:cubicBezTo>
                <a:cubicBezTo>
                  <a:pt x="-24606" y="513881"/>
                  <a:pt x="-47080" y="389457"/>
                  <a:pt x="0" y="148233"/>
                </a:cubicBezTo>
                <a:close/>
                <a:moveTo>
                  <a:pt x="3844528" y="98822"/>
                </a:moveTo>
                <a:cubicBezTo>
                  <a:pt x="3856413" y="100943"/>
                  <a:pt x="3879083" y="101414"/>
                  <a:pt x="3893939" y="98822"/>
                </a:cubicBezTo>
                <a:cubicBezTo>
                  <a:pt x="3918669" y="102045"/>
                  <a:pt x="3945959" y="75392"/>
                  <a:pt x="3943350" y="49411"/>
                </a:cubicBezTo>
                <a:moveTo>
                  <a:pt x="3893939" y="98822"/>
                </a:moveTo>
                <a:cubicBezTo>
                  <a:pt x="3897892" y="75268"/>
                  <a:pt x="3895619" y="54916"/>
                  <a:pt x="3893939" y="49411"/>
                </a:cubicBezTo>
                <a:cubicBezTo>
                  <a:pt x="3895541" y="62973"/>
                  <a:pt x="3883377" y="75781"/>
                  <a:pt x="3869234" y="74116"/>
                </a:cubicBezTo>
                <a:cubicBezTo>
                  <a:pt x="3856326" y="74738"/>
                  <a:pt x="3844796" y="62558"/>
                  <a:pt x="3844529" y="49411"/>
                </a:cubicBezTo>
                <a:moveTo>
                  <a:pt x="49411" y="197644"/>
                </a:moveTo>
                <a:cubicBezTo>
                  <a:pt x="47909" y="186870"/>
                  <a:pt x="50010" y="160492"/>
                  <a:pt x="49411" y="148233"/>
                </a:cubicBezTo>
                <a:cubicBezTo>
                  <a:pt x="49286" y="134362"/>
                  <a:pt x="60020" y="123486"/>
                  <a:pt x="74116" y="123528"/>
                </a:cubicBezTo>
                <a:cubicBezTo>
                  <a:pt x="88969" y="123833"/>
                  <a:pt x="97552" y="134098"/>
                  <a:pt x="98821" y="148233"/>
                </a:cubicBezTo>
                <a:cubicBezTo>
                  <a:pt x="96927" y="172427"/>
                  <a:pt x="77399" y="201337"/>
                  <a:pt x="49410" y="197644"/>
                </a:cubicBezTo>
                <a:cubicBezTo>
                  <a:pt x="26100" y="199355"/>
                  <a:pt x="344" y="172650"/>
                  <a:pt x="-1" y="148233"/>
                </a:cubicBezTo>
                <a:moveTo>
                  <a:pt x="98822" y="148233"/>
                </a:moveTo>
                <a:cubicBezTo>
                  <a:pt x="87157" y="297379"/>
                  <a:pt x="54872" y="434500"/>
                  <a:pt x="98822" y="691753"/>
                </a:cubicBezTo>
              </a:path>
              <a:path w="3943350" h="790575" fill="none" stroke="0" extrusionOk="0">
                <a:moveTo>
                  <a:pt x="0" y="148233"/>
                </a:moveTo>
                <a:cubicBezTo>
                  <a:pt x="-1615" y="123076"/>
                  <a:pt x="20956" y="98904"/>
                  <a:pt x="49411" y="98822"/>
                </a:cubicBezTo>
                <a:cubicBezTo>
                  <a:pt x="839801" y="97129"/>
                  <a:pt x="2870872" y="-63867"/>
                  <a:pt x="3844528" y="98822"/>
                </a:cubicBezTo>
                <a:cubicBezTo>
                  <a:pt x="3848127" y="80125"/>
                  <a:pt x="3843855" y="72339"/>
                  <a:pt x="3844528" y="49411"/>
                </a:cubicBezTo>
                <a:cubicBezTo>
                  <a:pt x="3845031" y="17531"/>
                  <a:pt x="3865170" y="-1588"/>
                  <a:pt x="3893939" y="0"/>
                </a:cubicBezTo>
                <a:cubicBezTo>
                  <a:pt x="3921394" y="352"/>
                  <a:pt x="3943145" y="23592"/>
                  <a:pt x="3943350" y="49411"/>
                </a:cubicBezTo>
                <a:cubicBezTo>
                  <a:pt x="3984687" y="332999"/>
                  <a:pt x="3920083" y="554189"/>
                  <a:pt x="3943350" y="642342"/>
                </a:cubicBezTo>
                <a:cubicBezTo>
                  <a:pt x="3945667" y="667297"/>
                  <a:pt x="3922117" y="694000"/>
                  <a:pt x="3893939" y="691753"/>
                </a:cubicBezTo>
                <a:cubicBezTo>
                  <a:pt x="2530020" y="831099"/>
                  <a:pt x="1511030" y="585499"/>
                  <a:pt x="98822" y="691753"/>
                </a:cubicBezTo>
                <a:cubicBezTo>
                  <a:pt x="95416" y="704955"/>
                  <a:pt x="95195" y="733649"/>
                  <a:pt x="98822" y="741164"/>
                </a:cubicBezTo>
                <a:cubicBezTo>
                  <a:pt x="98114" y="769431"/>
                  <a:pt x="75764" y="790909"/>
                  <a:pt x="49411" y="790575"/>
                </a:cubicBezTo>
                <a:cubicBezTo>
                  <a:pt x="24053" y="792610"/>
                  <a:pt x="-2175" y="772276"/>
                  <a:pt x="0" y="741164"/>
                </a:cubicBezTo>
                <a:cubicBezTo>
                  <a:pt x="-50615" y="569110"/>
                  <a:pt x="34938" y="371725"/>
                  <a:pt x="0" y="148233"/>
                </a:cubicBezTo>
                <a:close/>
                <a:moveTo>
                  <a:pt x="3844528" y="98822"/>
                </a:moveTo>
                <a:cubicBezTo>
                  <a:pt x="3854476" y="99212"/>
                  <a:pt x="3880464" y="100402"/>
                  <a:pt x="3893939" y="98822"/>
                </a:cubicBezTo>
                <a:cubicBezTo>
                  <a:pt x="3919690" y="99196"/>
                  <a:pt x="3942555" y="74159"/>
                  <a:pt x="3943350" y="49411"/>
                </a:cubicBezTo>
                <a:moveTo>
                  <a:pt x="3893939" y="98822"/>
                </a:moveTo>
                <a:cubicBezTo>
                  <a:pt x="3898210" y="74842"/>
                  <a:pt x="3894128" y="69690"/>
                  <a:pt x="3893939" y="49411"/>
                </a:cubicBezTo>
                <a:cubicBezTo>
                  <a:pt x="3894928" y="63327"/>
                  <a:pt x="3882559" y="75314"/>
                  <a:pt x="3869234" y="74116"/>
                </a:cubicBezTo>
                <a:cubicBezTo>
                  <a:pt x="3855369" y="74302"/>
                  <a:pt x="3845094" y="62586"/>
                  <a:pt x="3844529" y="49411"/>
                </a:cubicBezTo>
                <a:moveTo>
                  <a:pt x="49411" y="197644"/>
                </a:moveTo>
                <a:cubicBezTo>
                  <a:pt x="49184" y="191168"/>
                  <a:pt x="47622" y="167935"/>
                  <a:pt x="49411" y="148233"/>
                </a:cubicBezTo>
                <a:cubicBezTo>
                  <a:pt x="48480" y="132035"/>
                  <a:pt x="60593" y="123895"/>
                  <a:pt x="74116" y="123528"/>
                </a:cubicBezTo>
                <a:cubicBezTo>
                  <a:pt x="87846" y="125375"/>
                  <a:pt x="100297" y="133648"/>
                  <a:pt x="98821" y="148233"/>
                </a:cubicBezTo>
                <a:cubicBezTo>
                  <a:pt x="102774" y="174329"/>
                  <a:pt x="79413" y="195970"/>
                  <a:pt x="49410" y="197644"/>
                </a:cubicBezTo>
                <a:cubicBezTo>
                  <a:pt x="25724" y="195666"/>
                  <a:pt x="4661" y="174344"/>
                  <a:pt x="-1" y="148233"/>
                </a:cubicBezTo>
                <a:moveTo>
                  <a:pt x="98822" y="148233"/>
                </a:moveTo>
                <a:cubicBezTo>
                  <a:pt x="55765" y="246950"/>
                  <a:pt x="60761" y="446027"/>
                  <a:pt x="98822" y="691753"/>
                </a:cubicBezTo>
              </a:path>
            </a:pathLst>
          </a:custGeom>
          <a:solidFill>
            <a:srgbClr val="C5E0B3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立位バランス訓練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F8B026A-CD15-4950-B627-C6C8364D969B}"/>
              </a:ext>
            </a:extLst>
          </p:cNvPr>
          <p:cNvGrpSpPr/>
          <p:nvPr/>
        </p:nvGrpSpPr>
        <p:grpSpPr>
          <a:xfrm>
            <a:off x="1150056" y="1714419"/>
            <a:ext cx="1802304" cy="3623788"/>
            <a:chOff x="0" y="0"/>
            <a:chExt cx="848009" cy="189166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7FE51FC-07B0-4DB1-B905-E91BE41D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4" y="0"/>
              <a:ext cx="752475" cy="1891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右カーブ矢印 9">
              <a:extLst>
                <a:ext uri="{FF2B5EF4-FFF2-40B4-BE49-F238E27FC236}">
                  <a16:creationId xmlns:a16="http://schemas.microsoft.com/office/drawing/2014/main" id="{58318F10-E98C-409E-871D-A0FFFCBEEF27}"/>
                </a:ext>
              </a:extLst>
            </p:cNvPr>
            <p:cNvSpPr/>
            <p:nvPr/>
          </p:nvSpPr>
          <p:spPr>
            <a:xfrm>
              <a:off x="0" y="716508"/>
              <a:ext cx="323850" cy="257175"/>
            </a:xfrm>
            <a:prstGeom prst="curved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621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2F864CA-E6CE-48E3-90AF-B57483EA7D75}"/>
              </a:ext>
            </a:extLst>
          </p:cNvPr>
          <p:cNvGrpSpPr/>
          <p:nvPr/>
        </p:nvGrpSpPr>
        <p:grpSpPr>
          <a:xfrm>
            <a:off x="-92765" y="0"/>
            <a:ext cx="12284765" cy="6858000"/>
            <a:chOff x="67890" y="0"/>
            <a:chExt cx="12124110" cy="6848473"/>
          </a:xfrm>
        </p:grpSpPr>
        <p:pic>
          <p:nvPicPr>
            <p:cNvPr id="3104" name="Picture 32" descr="ボタンと刺しゅうのイラストフレーム（枠）">
              <a:extLst>
                <a:ext uri="{FF2B5EF4-FFF2-40B4-BE49-F238E27FC236}">
                  <a16:creationId xmlns:a16="http://schemas.microsoft.com/office/drawing/2014/main" id="{2F30B2D9-87B5-4E84-AA50-874D9A20C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16597" y="-1648707"/>
              <a:ext cx="6848473" cy="1014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2" descr="ボタンと刺しゅうのイラストフレーム（枠）">
              <a:extLst>
                <a:ext uri="{FF2B5EF4-FFF2-40B4-BE49-F238E27FC236}">
                  <a16:creationId xmlns:a16="http://schemas.microsoft.com/office/drawing/2014/main" id="{BC96C106-747C-4429-8367-61970C2C6A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30"/>
            <a:stretch/>
          </p:blipFill>
          <p:spPr bwMode="auto">
            <a:xfrm rot="5400000">
              <a:off x="7572064" y="2228538"/>
              <a:ext cx="6848473" cy="239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6AA4A08C-12BD-4769-86CA-A446BA335097}"/>
              </a:ext>
            </a:extLst>
          </p:cNvPr>
          <p:cNvSpPr/>
          <p:nvPr/>
        </p:nvSpPr>
        <p:spPr>
          <a:xfrm>
            <a:off x="484384" y="544935"/>
            <a:ext cx="5433139" cy="5306393"/>
          </a:xfrm>
          <a:prstGeom prst="roundRect">
            <a:avLst/>
          </a:prstGeom>
          <a:solidFill>
            <a:srgbClr val="70AD47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621C12BC-3A4D-4744-9B27-88C4122E14B2}"/>
              </a:ext>
            </a:extLst>
          </p:cNvPr>
          <p:cNvSpPr/>
          <p:nvPr/>
        </p:nvSpPr>
        <p:spPr>
          <a:xfrm>
            <a:off x="6111707" y="544935"/>
            <a:ext cx="5514524" cy="5306393"/>
          </a:xfrm>
          <a:prstGeom prst="roundRect">
            <a:avLst/>
          </a:prstGeom>
          <a:solidFill>
            <a:srgbClr val="70AD47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0AA75E65-8828-4273-AF4F-FE83C82DB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45" y="747376"/>
            <a:ext cx="5097486" cy="476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⑤前方ステップ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回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×2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セット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>
              <a:ln>
                <a:noFill/>
              </a:ln>
              <a:solidFill>
                <a:srgbClr val="FE5C6F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>
              <a:ln>
                <a:noFill/>
              </a:ln>
              <a:solidFill>
                <a:srgbClr val="FE5C6F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>
              <a:ln>
                <a:noFill/>
              </a:ln>
              <a:solidFill>
                <a:srgbClr val="FE5C6F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>
              <a:ln>
                <a:noFill/>
              </a:ln>
              <a:solidFill>
                <a:srgbClr val="FE5C6F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>
              <a:ln>
                <a:noFill/>
              </a:ln>
              <a:solidFill>
                <a:srgbClr val="FE5C6F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solidFill>
                <a:srgbClr val="FE5C6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B25BF1B9-AC47-43C5-ADED-A1B0F1DD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95" y="8181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4B9E1752-A9A2-4F07-A34C-04A95541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95" y="12753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7D676B7F-1B92-4994-A446-59F72F29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087" y="738052"/>
            <a:ext cx="5237120" cy="443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⑥側方ステップ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回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×2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セット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4F72097B-7574-4414-BA21-4911DDD4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94162250-D8E4-4E41-8C3B-1DA8D2D94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F300C7F-C8FD-4833-88A3-3D1DE8BB092E}"/>
              </a:ext>
            </a:extLst>
          </p:cNvPr>
          <p:cNvGrpSpPr/>
          <p:nvPr/>
        </p:nvGrpSpPr>
        <p:grpSpPr>
          <a:xfrm>
            <a:off x="977841" y="2028339"/>
            <a:ext cx="4588690" cy="3398471"/>
            <a:chOff x="0" y="0"/>
            <a:chExt cx="2628701" cy="2188049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F640D021-CA24-412D-8DD2-C74C731E8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24"/>
              <a:ext cx="742315" cy="218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A08DE3CA-468E-4ED5-B23A-8BF8BB58B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606" y="0"/>
              <a:ext cx="1141095" cy="217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右矢印 21">
              <a:extLst>
                <a:ext uri="{FF2B5EF4-FFF2-40B4-BE49-F238E27FC236}">
                  <a16:creationId xmlns:a16="http://schemas.microsoft.com/office/drawing/2014/main" id="{34ADAF71-247C-46ED-AFAD-006AE8281D54}"/>
                </a:ext>
              </a:extLst>
            </p:cNvPr>
            <p:cNvSpPr/>
            <p:nvPr/>
          </p:nvSpPr>
          <p:spPr>
            <a:xfrm>
              <a:off x="798394" y="810620"/>
              <a:ext cx="590550" cy="342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887672D8-23AE-4CE9-A3A8-4C759C4CB33F}"/>
              </a:ext>
            </a:extLst>
          </p:cNvPr>
          <p:cNvGrpSpPr/>
          <p:nvPr/>
        </p:nvGrpSpPr>
        <p:grpSpPr>
          <a:xfrm>
            <a:off x="6582848" y="2044137"/>
            <a:ext cx="4769470" cy="3416379"/>
            <a:chOff x="0" y="0"/>
            <a:chExt cx="3020249" cy="2264078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50444B76-E15A-44CE-87F9-C60300E4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3900" cy="2206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0FA35F24-8F99-4EBA-935A-56B95FA99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089" y="40943"/>
              <a:ext cx="1280160" cy="2223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右矢印 22">
              <a:extLst>
                <a:ext uri="{FF2B5EF4-FFF2-40B4-BE49-F238E27FC236}">
                  <a16:creationId xmlns:a16="http://schemas.microsoft.com/office/drawing/2014/main" id="{F005A39B-9440-46D6-8E60-FF70FE279351}"/>
                </a:ext>
              </a:extLst>
            </p:cNvPr>
            <p:cNvSpPr/>
            <p:nvPr/>
          </p:nvSpPr>
          <p:spPr>
            <a:xfrm>
              <a:off x="955343" y="1008513"/>
              <a:ext cx="590550" cy="34290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9A37860-8647-4C03-87E3-090191E37DDC}"/>
              </a:ext>
            </a:extLst>
          </p:cNvPr>
          <p:cNvSpPr txBox="1"/>
          <p:nvPr/>
        </p:nvSpPr>
        <p:spPr>
          <a:xfrm>
            <a:off x="458571" y="5999669"/>
            <a:ext cx="10710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☆最初は軽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く踏み出すようにして、慣れてくれば少しずつ大きく踏み出すと良い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47C6240F-1281-423B-B623-B2816567E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17" y="6050898"/>
            <a:ext cx="2220154" cy="433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12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157</Words>
  <Application>Microsoft Office PowerPoint</Application>
  <PresentationFormat>ワイド画面</PresentationFormat>
  <Paragraphs>84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HG創英角ﾎﾟｯﾌﾟ体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tokura01</dc:creator>
  <cp:lastModifiedBy>tokura01</cp:lastModifiedBy>
  <cp:revision>2</cp:revision>
  <dcterms:created xsi:type="dcterms:W3CDTF">2021-09-17T03:09:52Z</dcterms:created>
  <dcterms:modified xsi:type="dcterms:W3CDTF">2021-10-22T04:09:40Z</dcterms:modified>
</cp:coreProperties>
</file>